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23" r:id="rId3"/>
    <p:sldId id="312" r:id="rId4"/>
    <p:sldId id="313" r:id="rId5"/>
    <p:sldId id="318" r:id="rId6"/>
    <p:sldId id="319" r:id="rId7"/>
    <p:sldId id="314" r:id="rId8"/>
    <p:sldId id="321" r:id="rId9"/>
    <p:sldId id="320" r:id="rId10"/>
    <p:sldId id="32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72"/>
    <p:restoredTop sz="93692"/>
  </p:normalViewPr>
  <p:slideViewPr>
    <p:cSldViewPr snapToGrid="0" snapToObjects="1">
      <p:cViewPr varScale="1">
        <p:scale>
          <a:sx n="104" d="100"/>
          <a:sy n="104" d="100"/>
        </p:scale>
        <p:origin x="116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C1303-24CC-7447-8290-EE87BF298C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L6d1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FB5857-894A-DF46-8487-5ECCAAE5D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2511250"/>
          </a:xfrm>
        </p:spPr>
        <p:txBody>
          <a:bodyPr>
            <a:normAutofit/>
          </a:bodyPr>
          <a:lstStyle/>
          <a:p>
            <a:r>
              <a:rPr lang="en-US" dirty="0"/>
              <a:t>Cu boulder</a:t>
            </a:r>
          </a:p>
          <a:p>
            <a:r>
              <a:rPr lang="en-US" dirty="0" err="1"/>
              <a:t>Csci</a:t>
            </a:r>
            <a:r>
              <a:rPr lang="en-US" dirty="0"/>
              <a:t> 3155: principles of programming languages</a:t>
            </a:r>
          </a:p>
          <a:p>
            <a:r>
              <a:rPr lang="en-US" dirty="0"/>
              <a:t>Summer 2018</a:t>
            </a:r>
          </a:p>
          <a:p>
            <a:r>
              <a:rPr lang="en-US" dirty="0"/>
              <a:t>Spencer wilson</a:t>
            </a:r>
          </a:p>
          <a:p>
            <a:r>
              <a:rPr lang="en-US" dirty="0" err="1"/>
              <a:t>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538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21F8F-D4ED-6044-8AD7-F96C46B87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6B930-30FA-3144-82ED-E800DF025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 4 </a:t>
            </a:r>
            <a:r>
              <a:rPr lang="en-US" dirty="0" err="1"/>
              <a:t>autograder</a:t>
            </a:r>
            <a:endParaRPr lang="en-US" dirty="0"/>
          </a:p>
          <a:p>
            <a:pPr lvl="1"/>
            <a:r>
              <a:rPr lang="en-US" dirty="0"/>
              <a:t>Not sure yet…</a:t>
            </a:r>
          </a:p>
          <a:p>
            <a:pPr lvl="1"/>
            <a:r>
              <a:rPr lang="en-US" dirty="0"/>
              <a:t>Hopefully it will be operational and valued toward your grade</a:t>
            </a:r>
          </a:p>
          <a:p>
            <a:pPr lvl="1"/>
            <a:r>
              <a:rPr lang="en-US" dirty="0"/>
              <a:t>But maybe… it wont</a:t>
            </a:r>
          </a:p>
          <a:p>
            <a:pPr lvl="2"/>
            <a:r>
              <a:rPr lang="en-US" dirty="0"/>
              <a:t>Then Ill give you full credit</a:t>
            </a:r>
          </a:p>
          <a:p>
            <a:pPr lvl="2"/>
            <a:r>
              <a:rPr lang="en-US" dirty="0"/>
              <a:t>But Ill still work toward getting the auto grader up so that you can review it at your leisure</a:t>
            </a:r>
          </a:p>
        </p:txBody>
      </p:sp>
    </p:spTree>
    <p:extLst>
      <p:ext uri="{BB962C8B-B14F-4D97-AF65-F5344CB8AC3E}">
        <p14:creationId xmlns:p14="http://schemas.microsoft.com/office/powerpoint/2010/main" val="1139184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320B5-5B49-5A44-BEB5-EF7C43810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value 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89FA-54B4-C441-B488-BE53E01A0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* 3</a:t>
            </a:r>
          </a:p>
          <a:p>
            <a:r>
              <a:rPr lang="en-US" dirty="0"/>
              <a:t>2 * 3 * 4</a:t>
            </a:r>
          </a:p>
          <a:p>
            <a:r>
              <a:rPr lang="en-US" dirty="0"/>
              <a:t>2 * 3 * 4 * 7 * 28 * 6</a:t>
            </a:r>
          </a:p>
          <a:p>
            <a:endParaRPr lang="en-US" dirty="0"/>
          </a:p>
          <a:p>
            <a:r>
              <a:rPr lang="en-US" dirty="0"/>
              <a:t>0 * 2 * 3 * 4 * 7 * 28 * 6</a:t>
            </a:r>
          </a:p>
          <a:p>
            <a:r>
              <a:rPr lang="en-US" dirty="0"/>
              <a:t>2 * 3 * 4 * 7 * 0 * 28 * 6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106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CC47E-B071-3349-8774-4C33FAFFA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C18B9-078A-AE40-9848-DEAD035E3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L6D1_inClass.scala</a:t>
            </a:r>
          </a:p>
        </p:txBody>
      </p:sp>
    </p:spTree>
    <p:extLst>
      <p:ext uri="{BB962C8B-B14F-4D97-AF65-F5344CB8AC3E}">
        <p14:creationId xmlns:p14="http://schemas.microsoft.com/office/powerpoint/2010/main" val="608520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02C91-F10B-044E-B939-96FB1E858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mullistdelayed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13E53-52A2-AD46-B43C-1CD930520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mulListDelayed</a:t>
            </a:r>
            <a:r>
              <a:rPr lang="en-US" dirty="0"/>
              <a:t>(l: List[</a:t>
            </a:r>
            <a:r>
              <a:rPr lang="en-US" dirty="0" err="1"/>
              <a:t>Int</a:t>
            </a:r>
            <a:r>
              <a:rPr lang="en-US" dirty="0"/>
              <a:t>]): </a:t>
            </a:r>
            <a:r>
              <a:rPr lang="en-US" dirty="0" err="1"/>
              <a:t>Int</a:t>
            </a:r>
            <a:r>
              <a:rPr lang="en-US" dirty="0"/>
              <a:t> = {</a:t>
            </a:r>
          </a:p>
          <a:p>
            <a:pPr marL="0" indent="0">
              <a:buNone/>
            </a:pPr>
            <a:r>
              <a:rPr lang="en-US" dirty="0"/>
              <a:t>	def </a:t>
            </a:r>
            <a:r>
              <a:rPr lang="en-US" dirty="0" err="1"/>
              <a:t>mul</a:t>
            </a:r>
            <a:r>
              <a:rPr lang="en-US" dirty="0"/>
              <a:t>(</a:t>
            </a:r>
            <a:r>
              <a:rPr lang="en-US" dirty="0" err="1"/>
              <a:t>sc</a:t>
            </a:r>
            <a:r>
              <a:rPr lang="en-US" dirty="0"/>
              <a:t>: </a:t>
            </a:r>
            <a:r>
              <a:rPr lang="en-US" dirty="0" err="1"/>
              <a:t>Int</a:t>
            </a:r>
            <a:r>
              <a:rPr lang="en-US" dirty="0"/>
              <a:t> =&gt; </a:t>
            </a:r>
            <a:r>
              <a:rPr lang="en-US" dirty="0" err="1"/>
              <a:t>Int</a:t>
            </a:r>
            <a:r>
              <a:rPr lang="en-US" dirty="0"/>
              <a:t>, l: List[</a:t>
            </a:r>
            <a:r>
              <a:rPr lang="en-US" dirty="0" err="1"/>
              <a:t>Int</a:t>
            </a:r>
            <a:r>
              <a:rPr lang="en-US" dirty="0"/>
              <a:t>]): </a:t>
            </a:r>
            <a:r>
              <a:rPr lang="en-US" dirty="0" err="1"/>
              <a:t>Int</a:t>
            </a:r>
            <a:r>
              <a:rPr lang="en-US" dirty="0"/>
              <a:t> = l match {</a:t>
            </a:r>
          </a:p>
          <a:p>
            <a:pPr marL="0" indent="0">
              <a:buNone/>
            </a:pPr>
            <a:r>
              <a:rPr lang="en-US" dirty="0"/>
              <a:t>		case Nil =&gt; </a:t>
            </a:r>
            <a:r>
              <a:rPr lang="en-US" dirty="0" err="1"/>
              <a:t>sc</a:t>
            </a:r>
            <a:r>
              <a:rPr lang="en-US" dirty="0"/>
              <a:t>(1)</a:t>
            </a:r>
          </a:p>
          <a:p>
            <a:pPr marL="0" indent="0">
              <a:buNone/>
            </a:pPr>
            <a:r>
              <a:rPr lang="en-US" dirty="0"/>
              <a:t>		case h :: t =&gt; </a:t>
            </a:r>
            <a:r>
              <a:rPr lang="en-US" dirty="0" err="1"/>
              <a:t>mul</a:t>
            </a:r>
            <a:r>
              <a:rPr lang="en-US" dirty="0"/>
              <a:t>(</a:t>
            </a:r>
            <a:r>
              <a:rPr lang="en-US" dirty="0" err="1"/>
              <a:t>acc</a:t>
            </a:r>
            <a:r>
              <a:rPr lang="en-US" dirty="0"/>
              <a:t> =&gt; </a:t>
            </a:r>
            <a:r>
              <a:rPr lang="en-US" dirty="0" err="1"/>
              <a:t>sc</a:t>
            </a:r>
            <a:r>
              <a:rPr lang="en-US" dirty="0"/>
              <a:t>(h * </a:t>
            </a:r>
            <a:r>
              <a:rPr lang="en-US" dirty="0" err="1"/>
              <a:t>acc</a:t>
            </a:r>
            <a:r>
              <a:rPr lang="en-US" dirty="0"/>
              <a:t>), t)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mul</a:t>
            </a:r>
            <a:r>
              <a:rPr lang="en-US" dirty="0"/>
              <a:t>(r =&gt; r, l)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95931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95D904-A155-0742-8393-22D2AB843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298" y="943747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726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195CB7-C406-A34D-97D0-48855E7B3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249195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440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B0959-3427-A845-879F-98F61EEEE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mulListDelayedShortCurcuit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4860D-9B86-E949-97BB-F7AFB6C01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mulListDelayedShortCurcuit</a:t>
            </a:r>
            <a:r>
              <a:rPr lang="en-US" dirty="0"/>
              <a:t>(l: List[</a:t>
            </a:r>
            <a:r>
              <a:rPr lang="en-US" dirty="0" err="1"/>
              <a:t>Int</a:t>
            </a:r>
            <a:r>
              <a:rPr lang="en-US" dirty="0"/>
              <a:t>]): </a:t>
            </a:r>
            <a:r>
              <a:rPr lang="en-US" dirty="0" err="1"/>
              <a:t>Int</a:t>
            </a:r>
            <a:r>
              <a:rPr lang="en-US" dirty="0"/>
              <a:t> = {</a:t>
            </a:r>
          </a:p>
          <a:p>
            <a:pPr marL="0" indent="0">
              <a:buNone/>
            </a:pPr>
            <a:r>
              <a:rPr lang="en-US" dirty="0"/>
              <a:t>	def </a:t>
            </a:r>
            <a:r>
              <a:rPr lang="en-US" dirty="0" err="1"/>
              <a:t>mul</a:t>
            </a:r>
            <a:r>
              <a:rPr lang="en-US" dirty="0"/>
              <a:t>(</a:t>
            </a:r>
            <a:r>
              <a:rPr lang="en-US" dirty="0" err="1"/>
              <a:t>sc</a:t>
            </a:r>
            <a:r>
              <a:rPr lang="en-US" dirty="0"/>
              <a:t>: </a:t>
            </a:r>
            <a:r>
              <a:rPr lang="en-US" dirty="0" err="1"/>
              <a:t>Int</a:t>
            </a:r>
            <a:r>
              <a:rPr lang="en-US" dirty="0"/>
              <a:t> =&gt; </a:t>
            </a:r>
            <a:r>
              <a:rPr lang="en-US" dirty="0" err="1"/>
              <a:t>Int</a:t>
            </a:r>
            <a:r>
              <a:rPr lang="en-US" dirty="0"/>
              <a:t>, l: List[</a:t>
            </a:r>
            <a:r>
              <a:rPr lang="en-US" dirty="0" err="1"/>
              <a:t>Int</a:t>
            </a:r>
            <a:r>
              <a:rPr lang="en-US" dirty="0"/>
              <a:t>]): </a:t>
            </a:r>
            <a:r>
              <a:rPr lang="en-US" dirty="0" err="1"/>
              <a:t>Int</a:t>
            </a:r>
            <a:r>
              <a:rPr lang="en-US" dirty="0"/>
              <a:t> = l match {</a:t>
            </a:r>
          </a:p>
          <a:p>
            <a:pPr marL="0" indent="0">
              <a:buNone/>
            </a:pPr>
            <a:r>
              <a:rPr lang="en-US" dirty="0"/>
              <a:t>		case Nil =&gt; </a:t>
            </a:r>
            <a:r>
              <a:rPr lang="en-US" dirty="0" err="1"/>
              <a:t>sc</a:t>
            </a:r>
            <a:r>
              <a:rPr lang="en-US" dirty="0"/>
              <a:t>(1)</a:t>
            </a:r>
          </a:p>
          <a:p>
            <a:pPr marL="0" indent="0">
              <a:buNone/>
            </a:pPr>
            <a:r>
              <a:rPr lang="en-US" dirty="0"/>
              <a:t>		case 0 :: t =&gt; 0</a:t>
            </a:r>
          </a:p>
          <a:p>
            <a:pPr marL="0" indent="0">
              <a:buNone/>
            </a:pPr>
            <a:r>
              <a:rPr lang="en-US" dirty="0"/>
              <a:t>		case h :: t =&gt; </a:t>
            </a:r>
            <a:r>
              <a:rPr lang="en-US" dirty="0" err="1"/>
              <a:t>mul</a:t>
            </a:r>
            <a:r>
              <a:rPr lang="en-US" dirty="0"/>
              <a:t>(</a:t>
            </a:r>
            <a:r>
              <a:rPr lang="en-US" dirty="0" err="1"/>
              <a:t>acc</a:t>
            </a:r>
            <a:r>
              <a:rPr lang="en-US" dirty="0"/>
              <a:t> =&gt; </a:t>
            </a:r>
            <a:r>
              <a:rPr lang="en-US" dirty="0" err="1"/>
              <a:t>sc</a:t>
            </a:r>
            <a:r>
              <a:rPr lang="en-US" dirty="0"/>
              <a:t>(h * </a:t>
            </a:r>
            <a:r>
              <a:rPr lang="en-US" dirty="0" err="1"/>
              <a:t>acc</a:t>
            </a:r>
            <a:r>
              <a:rPr lang="en-US" dirty="0"/>
              <a:t>), t)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mul</a:t>
            </a:r>
            <a:r>
              <a:rPr lang="en-US" dirty="0"/>
              <a:t>(r =&gt; r, l)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26255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95D904-A155-0742-8393-22D2AB843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298" y="943747"/>
            <a:ext cx="6858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A5615C-34FF-8343-996F-A78E1E5814CC}"/>
              </a:ext>
            </a:extLst>
          </p:cNvPr>
          <p:cNvSpPr txBox="1"/>
          <p:nvPr/>
        </p:nvSpPr>
        <p:spPr>
          <a:xfrm>
            <a:off x="494270" y="308919"/>
            <a:ext cx="283481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err="1"/>
              <a:t>mulListDelayedShortCurcuit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893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4E47D9-3E68-4A41-8651-0B9B240B3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286265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76123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</TotalTime>
  <Words>147</Words>
  <Application>Microsoft Macintosh PowerPoint</Application>
  <PresentationFormat>Widescreen</PresentationFormat>
  <Paragraphs>40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Gallery</vt:lpstr>
      <vt:lpstr>L6d1</vt:lpstr>
      <vt:lpstr>What is the value of</vt:lpstr>
      <vt:lpstr>see</vt:lpstr>
      <vt:lpstr>mullistdelayed</vt:lpstr>
      <vt:lpstr>PowerPoint Presentation</vt:lpstr>
      <vt:lpstr>PowerPoint Presentation</vt:lpstr>
      <vt:lpstr>mulListDelayedShortCurcuit</vt:lpstr>
      <vt:lpstr>PowerPoint Presentation</vt:lpstr>
      <vt:lpstr>PowerPoint Presentation</vt:lpstr>
      <vt:lpstr>Announcements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Lndm</dc:title>
  <dc:creator>spencer wilson</dc:creator>
  <cp:lastModifiedBy>spencer wilson</cp:lastModifiedBy>
  <cp:revision>11</cp:revision>
  <dcterms:created xsi:type="dcterms:W3CDTF">2018-05-22T21:06:51Z</dcterms:created>
  <dcterms:modified xsi:type="dcterms:W3CDTF">2018-07-19T00:50:25Z</dcterms:modified>
</cp:coreProperties>
</file>

<file path=docProps/thumbnail.jpeg>
</file>